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14A900"/>
    <a:srgbClr val="CC9900"/>
    <a:srgbClr val="FFB500"/>
    <a:srgbClr val="DEA900"/>
    <a:srgbClr val="C49500"/>
    <a:srgbClr val="EEB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7" autoAdjust="0"/>
    <p:restoredTop sz="99885" autoAdjust="0"/>
  </p:normalViewPr>
  <p:slideViewPr>
    <p:cSldViewPr>
      <p:cViewPr>
        <p:scale>
          <a:sx n="81" d="100"/>
          <a:sy n="81" d="100"/>
        </p:scale>
        <p:origin x="-2532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3AD0-26F3-4C14-8E19-1ACA0E2ED12E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8FECE-68AB-436C-A5FC-17614D9C9EB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E70-1C77-47EB-9803-6FD703D4D119}" type="datetimeFigureOut">
              <a:rPr lang="sl-SI" smtClean="0"/>
              <a:pPr/>
              <a:t>15. 09. 2020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BBBA-C085-4324-9DA8-B4BA96E6349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Glav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648072"/>
          </a:xfrm>
        </p:spPr>
        <p:txBody>
          <a:bodyPr>
            <a:noAutofit/>
          </a:bodyPr>
          <a:lstStyle/>
          <a:p>
            <a:pPr algn="l"/>
            <a:r>
              <a:rPr lang="sl-SI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DODATKI JEDEM</a:t>
            </a:r>
            <a:br>
              <a:rPr lang="sl-SI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Začimbe in dišavnice</a:t>
            </a:r>
            <a:endParaRPr lang="sl-SI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0" y="6597352"/>
            <a:ext cx="9144000" cy="288032"/>
            <a:chOff x="0" y="3212976"/>
            <a:chExt cx="9144000" cy="288032"/>
          </a:xfrm>
        </p:grpSpPr>
        <p:sp>
          <p:nvSpPr>
            <p:cNvPr id="16" name="Naslov 1"/>
            <p:cNvSpPr txBox="1">
              <a:spLocks/>
            </p:cNvSpPr>
            <p:nvPr/>
          </p:nvSpPr>
          <p:spPr>
            <a:xfrm>
              <a:off x="35496" y="3212976"/>
              <a:ext cx="576064" cy="28803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>
                <a:spcBef>
                  <a:spcPct val="0"/>
                </a:spcBef>
              </a:pPr>
              <a:r>
                <a:rPr lang="sl-SI" sz="600" dirty="0" smtClean="0"/>
                <a:t>O PREHRANI </a:t>
              </a:r>
              <a:endParaRPr kumimoji="0" lang="sl-SI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Pravokotnik 16"/>
            <p:cNvSpPr/>
            <p:nvPr/>
          </p:nvSpPr>
          <p:spPr>
            <a:xfrm>
              <a:off x="0" y="3212976"/>
              <a:ext cx="9144000" cy="2512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spcBef>
                  <a:spcPct val="0"/>
                </a:spcBef>
              </a:pPr>
              <a:r>
                <a:rPr lang="sl-SI" sz="600" dirty="0" smtClean="0"/>
                <a:t>Gradivo za predstavitev so vzeta iz učbenika GOSPODINJSTVO ZA ŠESTOŠOLC(K)E, samostojnega delovnega zvezka</a:t>
              </a:r>
            </a:p>
            <a:p>
              <a:pPr lvl="0" algn="r">
                <a:spcBef>
                  <a:spcPct val="0"/>
                </a:spcBef>
              </a:pPr>
              <a:r>
                <a:rPr lang="sl-SI" sz="600" dirty="0" smtClean="0"/>
                <a:t>	 GOSPODINJSTVO ZA ŠESTOŠOLCE in priročnika  HANA IN PREHRANA, i2 d.o., Ljubljana</a:t>
              </a:r>
              <a:endParaRPr lang="sl-SI" sz="600" b="1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467544" y="981889"/>
            <a:ext cx="2160000" cy="2591127"/>
            <a:chOff x="5652120" y="908720"/>
            <a:chExt cx="2160000" cy="2591127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screen"/>
            <a:srcRect l="2616" t="2634"/>
            <a:stretch>
              <a:fillRect/>
            </a:stretch>
          </p:blipFill>
          <p:spPr bwMode="auto">
            <a:xfrm>
              <a:off x="5652120" y="908720"/>
              <a:ext cx="2160000" cy="214465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28" name="PoljeZBesedilom 27"/>
            <p:cNvSpPr txBox="1"/>
            <p:nvPr/>
          </p:nvSpPr>
          <p:spPr>
            <a:xfrm>
              <a:off x="5652120" y="3068960"/>
              <a:ext cx="1859045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Česen</a:t>
              </a: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4932040" y="3789040"/>
            <a:ext cx="3621546" cy="2663135"/>
            <a:chOff x="5076056" y="3429000"/>
            <a:chExt cx="3621546" cy="2663135"/>
          </a:xfrm>
        </p:grpSpPr>
        <p:pic>
          <p:nvPicPr>
            <p:cNvPr id="35" name="Slika 34" descr="58467530_xxl-123RF-pixelelfe.jp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 rot="16200000">
              <a:off x="5806829" y="2698227"/>
              <a:ext cx="2160000" cy="362154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36" name="PoljeZBesedilom 35"/>
            <p:cNvSpPr txBox="1"/>
            <p:nvPr/>
          </p:nvSpPr>
          <p:spPr>
            <a:xfrm>
              <a:off x="5148064" y="5661248"/>
              <a:ext cx="1389061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Drobnjak</a:t>
              </a:r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3437935" y="981889"/>
            <a:ext cx="2195883" cy="2303095"/>
            <a:chOff x="3311981" y="980728"/>
            <a:chExt cx="2195883" cy="2303095"/>
          </a:xfrm>
        </p:grpSpPr>
        <p:sp>
          <p:nvSpPr>
            <p:cNvPr id="14" name="PoljeZBesedilom 13"/>
            <p:cNvSpPr txBox="1"/>
            <p:nvPr/>
          </p:nvSpPr>
          <p:spPr>
            <a:xfrm>
              <a:off x="3311981" y="2852936"/>
              <a:ext cx="1859045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Poper</a:t>
              </a:r>
            </a:p>
          </p:txBody>
        </p:sp>
        <p:pic>
          <p:nvPicPr>
            <p:cNvPr id="38" name="Slika 37" descr="15139127_xxl-123RF-annete.jp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>
            <a:xfrm>
              <a:off x="3347864" y="980728"/>
              <a:ext cx="2160000" cy="1840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  <p:grpSp>
        <p:nvGrpSpPr>
          <p:cNvPr id="40" name="Skupina 39"/>
          <p:cNvGrpSpPr/>
          <p:nvPr/>
        </p:nvGrpSpPr>
        <p:grpSpPr>
          <a:xfrm>
            <a:off x="6444208" y="981889"/>
            <a:ext cx="2160240" cy="2015063"/>
            <a:chOff x="1043608" y="4005064"/>
            <a:chExt cx="2160240" cy="2015063"/>
          </a:xfrm>
        </p:grpSpPr>
        <p:pic>
          <p:nvPicPr>
            <p:cNvPr id="41" name="Slika 40" descr="10227914_xxl-123RF-Brian Kinney.jpg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>
              <a:off x="1043848" y="4005064"/>
              <a:ext cx="2160000" cy="1536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42" name="PoljeZBesedilom 41"/>
            <p:cNvSpPr txBox="1"/>
            <p:nvPr/>
          </p:nvSpPr>
          <p:spPr>
            <a:xfrm>
              <a:off x="1043608" y="5589240"/>
              <a:ext cx="1368152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Peteršilj</a:t>
              </a:r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395536" y="3789040"/>
            <a:ext cx="2160000" cy="2159079"/>
            <a:chOff x="2339752" y="1196752"/>
            <a:chExt cx="2160000" cy="2159079"/>
          </a:xfrm>
        </p:grpSpPr>
        <p:pic>
          <p:nvPicPr>
            <p:cNvPr id="44" name="Slika 43" descr="14076533_xxl-123R-ella.jpg"/>
            <p:cNvPicPr>
              <a:picLocks noChangeAspect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>
            <a:xfrm>
              <a:off x="2339752" y="1196752"/>
              <a:ext cx="2160000" cy="172314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45" name="PoljeZBesedilom 44"/>
            <p:cNvSpPr txBox="1"/>
            <p:nvPr/>
          </p:nvSpPr>
          <p:spPr>
            <a:xfrm>
              <a:off x="2339752" y="2924944"/>
              <a:ext cx="927720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Cimet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Glav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648072"/>
          </a:xfrm>
        </p:spPr>
        <p:txBody>
          <a:bodyPr>
            <a:noAutofit/>
          </a:bodyPr>
          <a:lstStyle/>
          <a:p>
            <a:pPr algn="l"/>
            <a:r>
              <a:rPr lang="sl-SI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DODATKI JEDEM</a:t>
            </a:r>
            <a:br>
              <a:rPr lang="sl-SI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Začimbe in dišavnice</a:t>
            </a:r>
            <a:endParaRPr lang="sl-SI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3347984" y="1196752"/>
            <a:ext cx="2160000" cy="3384376"/>
            <a:chOff x="5436096" y="1124744"/>
            <a:chExt cx="2160000" cy="3384376"/>
          </a:xfrm>
        </p:grpSpPr>
        <p:sp>
          <p:nvSpPr>
            <p:cNvPr id="36" name="PoljeZBesedilom 35"/>
            <p:cNvSpPr txBox="1"/>
            <p:nvPr/>
          </p:nvSpPr>
          <p:spPr>
            <a:xfrm>
              <a:off x="5436096" y="4078233"/>
              <a:ext cx="1389061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Rožmarin</a:t>
              </a:r>
            </a:p>
          </p:txBody>
        </p:sp>
        <p:pic>
          <p:nvPicPr>
            <p:cNvPr id="27" name="Slika 26" descr="12922906_xxl-Alfio Scisetti.jp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5436096" y="1124744"/>
              <a:ext cx="2160000" cy="2884221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  <p:grpSp>
        <p:nvGrpSpPr>
          <p:cNvPr id="39" name="Skupina 38"/>
          <p:cNvGrpSpPr/>
          <p:nvPr/>
        </p:nvGrpSpPr>
        <p:grpSpPr>
          <a:xfrm>
            <a:off x="467784" y="1196752"/>
            <a:ext cx="2160000" cy="1583015"/>
            <a:chOff x="1547664" y="4509120"/>
            <a:chExt cx="2160000" cy="1583015"/>
          </a:xfrm>
        </p:grpSpPr>
        <p:pic>
          <p:nvPicPr>
            <p:cNvPr id="33" name="Slika 32" descr="15925018_xxl-123RF-tashka2000.jp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1547664" y="4509120"/>
              <a:ext cx="2160000" cy="11015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38" name="PoljeZBesedilom 37"/>
            <p:cNvSpPr txBox="1"/>
            <p:nvPr/>
          </p:nvSpPr>
          <p:spPr>
            <a:xfrm>
              <a:off x="1547664" y="5661248"/>
              <a:ext cx="1368152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Pehtran</a:t>
              </a: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6228424" y="1196752"/>
            <a:ext cx="2160000" cy="1655023"/>
            <a:chOff x="4499992" y="4149080"/>
            <a:chExt cx="2160000" cy="1655023"/>
          </a:xfrm>
        </p:grpSpPr>
        <p:pic>
          <p:nvPicPr>
            <p:cNvPr id="40" name="Slika 39" descr="30788003_xxl-123RF-antos777.jp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>
            <a:xfrm>
              <a:off x="4499992" y="4149080"/>
              <a:ext cx="2160000" cy="118004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41" name="PoljeZBesedilom 40"/>
            <p:cNvSpPr txBox="1"/>
            <p:nvPr/>
          </p:nvSpPr>
          <p:spPr>
            <a:xfrm>
              <a:off x="4499992" y="5373216"/>
              <a:ext cx="1368152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Bazilika</a:t>
              </a:r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6228424" y="3356992"/>
            <a:ext cx="2160000" cy="2664296"/>
            <a:chOff x="6084168" y="1052736"/>
            <a:chExt cx="2160000" cy="2664296"/>
          </a:xfrm>
        </p:grpSpPr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6" cstate="screen"/>
            <a:srcRect l="2571" t="2520" r="2287" b="4447"/>
            <a:stretch>
              <a:fillRect/>
            </a:stretch>
          </p:blipFill>
          <p:spPr bwMode="auto">
            <a:xfrm>
              <a:off x="6084168" y="1052736"/>
              <a:ext cx="2160000" cy="2155236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</p:pic>
        <p:sp>
          <p:nvSpPr>
            <p:cNvPr id="45" name="PoljeZBesedilom 44"/>
            <p:cNvSpPr txBox="1"/>
            <p:nvPr/>
          </p:nvSpPr>
          <p:spPr>
            <a:xfrm>
              <a:off x="6097331" y="3286145"/>
              <a:ext cx="1859045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Čili</a:t>
              </a:r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467784" y="3789040"/>
            <a:ext cx="2160000" cy="2232248"/>
            <a:chOff x="5724128" y="4221088"/>
            <a:chExt cx="2160000" cy="2232248"/>
          </a:xfrm>
        </p:grpSpPr>
        <p:pic>
          <p:nvPicPr>
            <p:cNvPr id="50" name="Slika 49" descr="38797184_xl123RF-dionisvera.jpg"/>
            <p:cNvPicPr>
              <a:picLocks noChangeAspect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>
            <a:xfrm>
              <a:off x="5724128" y="4221088"/>
              <a:ext cx="2160000" cy="1728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51" name="PoljeZBesedilom 50"/>
            <p:cNvSpPr txBox="1"/>
            <p:nvPr/>
          </p:nvSpPr>
          <p:spPr>
            <a:xfrm>
              <a:off x="5724128" y="6022449"/>
              <a:ext cx="1389061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Origano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Glav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20080"/>
          </a:xfrm>
        </p:spPr>
        <p:txBody>
          <a:bodyPr>
            <a:noAutofit/>
          </a:bodyPr>
          <a:lstStyle/>
          <a:p>
            <a:pPr algn="l"/>
            <a:r>
              <a:rPr lang="sl-SI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DODATKI JEDEM</a:t>
            </a:r>
            <a:endParaRPr lang="sl-SI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Skupina 14"/>
          <p:cNvGrpSpPr/>
          <p:nvPr/>
        </p:nvGrpSpPr>
        <p:grpSpPr>
          <a:xfrm>
            <a:off x="0" y="6597352"/>
            <a:ext cx="9144000" cy="288032"/>
            <a:chOff x="0" y="3212976"/>
            <a:chExt cx="9144000" cy="288032"/>
          </a:xfrm>
        </p:grpSpPr>
        <p:sp>
          <p:nvSpPr>
            <p:cNvPr id="16" name="Naslov 1"/>
            <p:cNvSpPr txBox="1">
              <a:spLocks/>
            </p:cNvSpPr>
            <p:nvPr/>
          </p:nvSpPr>
          <p:spPr>
            <a:xfrm>
              <a:off x="35496" y="3212976"/>
              <a:ext cx="576064" cy="28803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>
                <a:spcBef>
                  <a:spcPct val="0"/>
                </a:spcBef>
              </a:pPr>
              <a:r>
                <a:rPr lang="sl-SI" sz="600" dirty="0" smtClean="0"/>
                <a:t>O PREHRANI </a:t>
              </a:r>
              <a:endParaRPr kumimoji="0" lang="sl-SI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Pravokotnik 16"/>
            <p:cNvSpPr/>
            <p:nvPr/>
          </p:nvSpPr>
          <p:spPr>
            <a:xfrm>
              <a:off x="0" y="3212976"/>
              <a:ext cx="9144000" cy="2512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spcBef>
                  <a:spcPct val="0"/>
                </a:spcBef>
              </a:pPr>
              <a:r>
                <a:rPr lang="sl-SI" sz="600" dirty="0" smtClean="0"/>
                <a:t>Gradivo za predstavitev so vzeta iz učbenika GOSPODINJSTVO ZA ŠESTOŠOLC(K)E, samostojnega delovnega zvezka</a:t>
              </a:r>
            </a:p>
            <a:p>
              <a:pPr lvl="0" algn="r">
                <a:spcBef>
                  <a:spcPct val="0"/>
                </a:spcBef>
              </a:pPr>
              <a:r>
                <a:rPr lang="sl-SI" sz="600" dirty="0" smtClean="0"/>
                <a:t>	 GOSPODINJSTVO ZA ŠESTOŠOLCE in priročnika  HANA IN PREHRANA, i2 d.o., Ljubljana</a:t>
              </a:r>
              <a:endParaRPr lang="sl-SI" sz="600" b="1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67544" y="908720"/>
            <a:ext cx="3960440" cy="2735143"/>
            <a:chOff x="2267744" y="2492896"/>
            <a:chExt cx="3960440" cy="2735143"/>
          </a:xfrm>
        </p:grpSpPr>
        <p:sp>
          <p:nvSpPr>
            <p:cNvPr id="12" name="PoljeZBesedilom 11"/>
            <p:cNvSpPr txBox="1"/>
            <p:nvPr/>
          </p:nvSpPr>
          <p:spPr>
            <a:xfrm>
              <a:off x="2267744" y="4797152"/>
              <a:ext cx="1859045" cy="43088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sl-SI" sz="2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Sol</a:t>
              </a:r>
            </a:p>
          </p:txBody>
        </p:sp>
        <p:pic>
          <p:nvPicPr>
            <p:cNvPr id="13" name="Slika 12" descr="35300116_xxl-123RF-Sergejs Rahunoks .jp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2267744" y="2492896"/>
              <a:ext cx="3960440" cy="2276872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49</Words>
  <Application>Microsoft Office PowerPoint</Application>
  <PresentationFormat>Diaprojekcija na zaslonu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DODATKI JEDEM Začimbe in dišavnice</vt:lpstr>
      <vt:lpstr>DODATKI JEDEM Začimbe in dišavnice</vt:lpstr>
      <vt:lpstr>DODATKI JEDEM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iztok</dc:creator>
  <cp:lastModifiedBy>iztok</cp:lastModifiedBy>
  <cp:revision>129</cp:revision>
  <dcterms:created xsi:type="dcterms:W3CDTF">2020-09-09T09:29:13Z</dcterms:created>
  <dcterms:modified xsi:type="dcterms:W3CDTF">2020-09-15T09:41:45Z</dcterms:modified>
</cp:coreProperties>
</file>